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65" r:id="rId7"/>
    <p:sldId id="264" r:id="rId8"/>
    <p:sldId id="263" r:id="rId9"/>
    <p:sldId id="262" r:id="rId10"/>
    <p:sldId id="261" r:id="rId11"/>
    <p:sldId id="259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5" r:id="rId26"/>
    <p:sldId id="294" r:id="rId27"/>
    <p:sldId id="284" r:id="rId28"/>
    <p:sldId id="295" r:id="rId29"/>
    <p:sldId id="296" r:id="rId30"/>
    <p:sldId id="297" r:id="rId31"/>
    <p:sldId id="286" r:id="rId32"/>
    <p:sldId id="287" r:id="rId33"/>
    <p:sldId id="288" r:id="rId34"/>
    <p:sldId id="298" r:id="rId35"/>
    <p:sldId id="289" r:id="rId36"/>
    <p:sldId id="290" r:id="rId37"/>
    <p:sldId id="291" r:id="rId38"/>
    <p:sldId id="293" r:id="rId39"/>
    <p:sldId id="292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88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53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96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4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63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48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57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7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43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A991-1A76-4BDE-A3C3-2EA9BC324423}" type="datetimeFigureOut">
              <a:rPr lang="pl-PL" smtClean="0"/>
              <a:t>2024-10-11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39CD-60F4-49A6-A6A3-876A309023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2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6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3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6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70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2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0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0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2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46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62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4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1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05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4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9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5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6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3" y="0"/>
            <a:ext cx="981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74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Panoramiczny</PresentationFormat>
  <Paragraphs>0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AHj</dc:creator>
  <cp:lastModifiedBy>AHj</cp:lastModifiedBy>
  <cp:revision>28</cp:revision>
  <dcterms:created xsi:type="dcterms:W3CDTF">2024-10-09T05:52:26Z</dcterms:created>
  <dcterms:modified xsi:type="dcterms:W3CDTF">2024-10-11T08:34:39Z</dcterms:modified>
</cp:coreProperties>
</file>